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32" r:id="rId4"/>
  </p:sldMasterIdLst>
  <p:notesMasterIdLst>
    <p:notesMasterId r:id="rId5"/>
  </p:notesMasterIdLst>
  <p:sldSz cx="12192000" cy="6858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Josefin Sans" pitchFamily="2" charset="77"/>
      <p:regular r:id="rId10"/>
      <p:bold r:id="rId11"/>
    </p:embeddedFont>
    <p:embeddedFont>
      <p:font typeface="Roboto" panose="02000000000000000000" pitchFamily="2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itlin Paterson" initials="CP" lastIdx="1" clrIdx="0">
    <p:extLst>
      <p:ext uri="{19B8F6BF-5375-455C-9EA6-DF929625EA0E}">
        <p15:presenceInfo xmlns:p15="http://schemas.microsoft.com/office/powerpoint/2012/main" userId="S-1-5-21-2298970250-386116120-1399637822-7059" providerId="AD"/>
      </p:ext>
    </p:extLst>
  </p:cmAuthor>
  <p:cmAuthor id="2" name="Luba Zaritskaia" initials="LZ" lastIdx="1" clrIdx="1">
    <p:extLst>
      <p:ext uri="{19B8F6BF-5375-455C-9EA6-DF929625EA0E}">
        <p15:presenceInfo xmlns:p15="http://schemas.microsoft.com/office/powerpoint/2012/main" userId="S::luba.zaritskaia@i3-technologies.com::1df4a4c6-43df-4c9a-8f0c-1b19c59dbfd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4103"/>
    <a:srgbClr val="848E99"/>
    <a:srgbClr val="FFFFFF"/>
    <a:srgbClr val="131E28"/>
    <a:srgbClr val="F35004"/>
    <a:srgbClr val="F8F8FA"/>
    <a:srgbClr val="459EEC"/>
    <a:srgbClr val="4BCAD1"/>
    <a:srgbClr val="E7155F"/>
    <a:srgbClr val="5259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96"/>
    <p:restoredTop sz="94694"/>
  </p:normalViewPr>
  <p:slideViewPr>
    <p:cSldViewPr snapToGrid="0">
      <p:cViewPr varScale="1">
        <p:scale>
          <a:sx n="121" d="100"/>
          <a:sy n="121" d="100"/>
        </p:scale>
        <p:origin x="92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9ECB3B-3BB6-482C-8A1A-BDE805B69630}" type="datetimeFigureOut">
              <a:rPr lang="en-US" smtClean="0"/>
              <a:t>6/27/23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9F56D7-7A43-4413-BD29-BF6C7CDA1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353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microsoft.com/office/2007/relationships/hdphoto" Target="../media/hdphoto3.wdp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6758" y="2292687"/>
            <a:ext cx="4880461" cy="969421"/>
          </a:xfrm>
        </p:spPr>
        <p:txBody>
          <a:bodyPr anchor="b">
            <a:normAutofit/>
          </a:bodyPr>
          <a:lstStyle>
            <a:lvl1pPr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6757" y="3348752"/>
            <a:ext cx="4880461" cy="150018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cxnSp>
        <p:nvCxnSpPr>
          <p:cNvPr id="7" name="Rechte verbindingslijn 15">
            <a:extLst>
              <a:ext uri="{FF2B5EF4-FFF2-40B4-BE49-F238E27FC236}">
                <a16:creationId xmlns:a16="http://schemas.microsoft.com/office/drawing/2014/main" id="{DDEDDDA4-7367-4A61-90D9-CECE9EBCCA38}"/>
              </a:ext>
            </a:extLst>
          </p:cNvPr>
          <p:cNvCxnSpPr>
            <a:cxnSpLocks/>
          </p:cNvCxnSpPr>
          <p:nvPr userDrawn="1"/>
        </p:nvCxnSpPr>
        <p:spPr>
          <a:xfrm>
            <a:off x="753758" y="3262108"/>
            <a:ext cx="4793460" cy="0"/>
          </a:xfrm>
          <a:prstGeom prst="line">
            <a:avLst/>
          </a:prstGeom>
          <a:ln w="22225">
            <a:gradFill>
              <a:gsLst>
                <a:gs pos="0">
                  <a:srgbClr val="E10E41"/>
                </a:gs>
                <a:gs pos="100000">
                  <a:srgbClr val="F97E04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graphics, font, screenshot, graphic design&#10;&#10;Description automatically generated">
            <a:extLst>
              <a:ext uri="{FF2B5EF4-FFF2-40B4-BE49-F238E27FC236}">
                <a16:creationId xmlns:a16="http://schemas.microsoft.com/office/drawing/2014/main" id="{899DC862-2A56-9A7D-AF69-E45AFF563EC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34" y="5909554"/>
            <a:ext cx="3102050" cy="38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390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11" name="Afbeelding 8">
            <a:extLst>
              <a:ext uri="{FF2B5EF4-FFF2-40B4-BE49-F238E27FC236}">
                <a16:creationId xmlns:a16="http://schemas.microsoft.com/office/drawing/2014/main" id="{2844EC19-3B46-486E-9332-EAC18A8FB8D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090" y="221070"/>
            <a:ext cx="606848" cy="55669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85342E-DF79-6C27-F020-C78826AF9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81601" cy="4351338"/>
          </a:xfrm>
          <a:noFill/>
        </p:spPr>
        <p:txBody>
          <a:bodyPr/>
          <a:lstStyle>
            <a:lvl1pPr marL="228600" indent="-228600">
              <a:buFontTx/>
              <a:buBlip>
                <a:blip r:embed="rId4"/>
              </a:buBlip>
              <a:defRPr>
                <a:solidFill>
                  <a:schemeClr val="tx1"/>
                </a:solidFill>
              </a:defRPr>
            </a:lvl1pPr>
            <a:lvl2pPr marL="685800" indent="-228600">
              <a:buFontTx/>
              <a:buBlip>
                <a:blip r:embed="rId4"/>
              </a:buBlip>
              <a:defRPr>
                <a:solidFill>
                  <a:schemeClr val="tx1"/>
                </a:solidFill>
              </a:defRPr>
            </a:lvl2pPr>
            <a:lvl3pPr marL="1143000" indent="-228600">
              <a:buFontTx/>
              <a:buBlip>
                <a:blip r:embed="rId4"/>
              </a:buBlip>
              <a:defRPr>
                <a:solidFill>
                  <a:schemeClr val="tx1"/>
                </a:solidFill>
              </a:defRPr>
            </a:lvl3pPr>
            <a:lvl4pPr marL="1600200" indent="-228600">
              <a:buFontTx/>
              <a:buBlip>
                <a:blip r:embed="rId4"/>
              </a:buBlip>
              <a:defRPr>
                <a:solidFill>
                  <a:schemeClr val="tx1"/>
                </a:solidFill>
              </a:defRPr>
            </a:lvl4pPr>
            <a:lvl5pPr marL="2057400" indent="-228600">
              <a:buFontTx/>
              <a:buBlip>
                <a:blip r:embed="rId4"/>
              </a:buBlip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C7A6691-AE78-7833-4618-4594A708DEE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194489" y="1825625"/>
            <a:ext cx="5181601" cy="4351338"/>
          </a:xfrm>
          <a:noFill/>
        </p:spPr>
        <p:txBody>
          <a:bodyPr/>
          <a:lstStyle>
            <a:lvl1pPr marL="228600" indent="-228600">
              <a:buFontTx/>
              <a:buBlip>
                <a:blip r:embed="rId4"/>
              </a:buBlip>
              <a:defRPr>
                <a:solidFill>
                  <a:schemeClr val="tx1"/>
                </a:solidFill>
              </a:defRPr>
            </a:lvl1pPr>
            <a:lvl2pPr marL="685800" indent="-228600">
              <a:buFontTx/>
              <a:buBlip>
                <a:blip r:embed="rId4"/>
              </a:buBlip>
              <a:defRPr>
                <a:solidFill>
                  <a:schemeClr val="tx1"/>
                </a:solidFill>
              </a:defRPr>
            </a:lvl2pPr>
            <a:lvl3pPr marL="1143000" indent="-228600">
              <a:buFontTx/>
              <a:buBlip>
                <a:blip r:embed="rId4"/>
              </a:buBlip>
              <a:defRPr>
                <a:solidFill>
                  <a:schemeClr val="tx1"/>
                </a:solidFill>
              </a:defRPr>
            </a:lvl3pPr>
            <a:lvl4pPr marL="1600200" indent="-228600">
              <a:buFontTx/>
              <a:buBlip>
                <a:blip r:embed="rId4"/>
              </a:buBlip>
              <a:defRPr>
                <a:solidFill>
                  <a:schemeClr val="tx1"/>
                </a:solidFill>
              </a:defRPr>
            </a:lvl4pPr>
            <a:lvl5pPr marL="2057400" indent="-228600">
              <a:buFontTx/>
              <a:buBlip>
                <a:blip r:embed="rId4"/>
              </a:buBlip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155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0076" y="2829281"/>
            <a:ext cx="4889938" cy="1325563"/>
          </a:xfrm>
        </p:spPr>
        <p:txBody>
          <a:bodyPr>
            <a:normAutofit/>
          </a:bodyPr>
          <a:lstStyle>
            <a:lvl1pPr algn="ctr"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3" name="Afbeelding 8">
            <a:extLst>
              <a:ext uri="{FF2B5EF4-FFF2-40B4-BE49-F238E27FC236}">
                <a16:creationId xmlns:a16="http://schemas.microsoft.com/office/drawing/2014/main" id="{2844EC19-3B46-486E-9332-EAC18A8FB8D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090" y="221070"/>
            <a:ext cx="606848" cy="556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505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Empt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8">
            <a:extLst>
              <a:ext uri="{FF2B5EF4-FFF2-40B4-BE49-F238E27FC236}">
                <a16:creationId xmlns:a16="http://schemas.microsoft.com/office/drawing/2014/main" id="{714F5CC0-38E9-FE92-60ED-1D6CE39531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0"/>
                    </a14:imgEffect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090" y="221070"/>
            <a:ext cx="606848" cy="55669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D2293D7-6C20-C811-B625-48991D7D4A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69741" y="1618735"/>
            <a:ext cx="6549080" cy="3620530"/>
          </a:xfrm>
        </p:spPr>
        <p:txBody>
          <a:bodyPr>
            <a:normAutofit/>
          </a:bodyPr>
          <a:lstStyle>
            <a:lvl1pPr algn="ctr">
              <a:defRPr sz="3600" b="0">
                <a:solidFill>
                  <a:schemeClr val="bg2"/>
                </a:solidFill>
                <a:latin typeface="Josefin Sans" pitchFamily="2" charset="77"/>
              </a:defRPr>
            </a:lvl1pPr>
          </a:lstStyle>
          <a:p>
            <a:r>
              <a:rPr lang="en-GB" dirty="0"/>
              <a:t>Click to insert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2422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Empt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8">
            <a:extLst>
              <a:ext uri="{FF2B5EF4-FFF2-40B4-BE49-F238E27FC236}">
                <a16:creationId xmlns:a16="http://schemas.microsoft.com/office/drawing/2014/main" id="{CD577F2C-A8F6-3136-024A-6593F579F67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0"/>
                    </a14:imgEffect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090" y="221070"/>
            <a:ext cx="606848" cy="55669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4203538-78C6-985A-3743-DD0A4F5B20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69741" y="1618735"/>
            <a:ext cx="6549080" cy="3620530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2"/>
                </a:solidFill>
                <a:latin typeface="Josefin Sans" pitchFamily="2" charset="77"/>
              </a:defRPr>
            </a:lvl1pPr>
          </a:lstStyle>
          <a:p>
            <a:r>
              <a:rPr lang="en-GB" dirty="0"/>
              <a:t>Click to insert quote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6752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Empt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8">
            <a:extLst>
              <a:ext uri="{FF2B5EF4-FFF2-40B4-BE49-F238E27FC236}">
                <a16:creationId xmlns:a16="http://schemas.microsoft.com/office/drawing/2014/main" id="{C48E3A29-E24A-8F7F-F026-62296B4332E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0"/>
                    </a14:imgEffect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090" y="221070"/>
            <a:ext cx="606848" cy="55669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57882FB-D338-11FF-A1BA-CAC38D2C2300}"/>
              </a:ext>
            </a:extLst>
          </p:cNvPr>
          <p:cNvSpPr txBox="1">
            <a:spLocks/>
          </p:cNvSpPr>
          <p:nvPr userDrawn="1"/>
        </p:nvSpPr>
        <p:spPr>
          <a:xfrm>
            <a:off x="2973860" y="1037967"/>
            <a:ext cx="6396680" cy="8612659"/>
          </a:xfrm>
          <a:prstGeom prst="rect">
            <a:avLst/>
          </a:prstGeom>
          <a:effectLst>
            <a:outerShdw dist="50800" sx="1000" sy="1000" algn="ctr" rotWithShape="0">
              <a:srgbClr val="000000"/>
            </a:outerShdw>
            <a:softEdge rad="0"/>
          </a:effectLst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2"/>
                </a:solidFill>
                <a:latin typeface="Josefin Sans" pitchFamily="2" charset="77"/>
                <a:ea typeface="+mj-ea"/>
                <a:cs typeface="+mj-cs"/>
              </a:defRPr>
            </a:lvl1pPr>
          </a:lstStyle>
          <a:p>
            <a:r>
              <a:rPr lang="en-GB" sz="71400" dirty="0">
                <a:solidFill>
                  <a:schemeClr val="bg2">
                    <a:alpha val="29753"/>
                  </a:schemeClr>
                </a:solidFill>
              </a:rPr>
              <a:t>“</a:t>
            </a:r>
            <a:endParaRPr lang="en-US" sz="71400" dirty="0">
              <a:solidFill>
                <a:schemeClr val="bg2">
                  <a:alpha val="29753"/>
                </a:schemeClr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4ABF01-0C38-0EEB-3B3A-B30C094376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69741" y="1618735"/>
            <a:ext cx="6549080" cy="3620530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2"/>
                </a:solidFill>
                <a:latin typeface="Josefin Sans" pitchFamily="2" charset="77"/>
              </a:defRPr>
            </a:lvl1pPr>
          </a:lstStyle>
          <a:p>
            <a:r>
              <a:rPr lang="en-GB" dirty="0"/>
              <a:t>Click to insert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7821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04567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5598303-65C2-4273-2E97-E050CF9186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6758" y="2292687"/>
            <a:ext cx="4880461" cy="969421"/>
          </a:xfrm>
        </p:spPr>
        <p:txBody>
          <a:bodyPr anchor="b">
            <a:normAutofit/>
          </a:bodyPr>
          <a:lstStyle>
            <a:lvl1pPr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E87CDA5-F15D-36E3-B2C1-1515A1940A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6757" y="3348752"/>
            <a:ext cx="4880461" cy="150018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cxnSp>
        <p:nvCxnSpPr>
          <p:cNvPr id="6" name="Rechte verbindingslijn 15">
            <a:extLst>
              <a:ext uri="{FF2B5EF4-FFF2-40B4-BE49-F238E27FC236}">
                <a16:creationId xmlns:a16="http://schemas.microsoft.com/office/drawing/2014/main" id="{19EFD271-C367-C575-6B6B-9A85BC048865}"/>
              </a:ext>
            </a:extLst>
          </p:cNvPr>
          <p:cNvCxnSpPr>
            <a:cxnSpLocks/>
          </p:cNvCxnSpPr>
          <p:nvPr userDrawn="1"/>
        </p:nvCxnSpPr>
        <p:spPr>
          <a:xfrm>
            <a:off x="753758" y="3262108"/>
            <a:ext cx="4793460" cy="0"/>
          </a:xfrm>
          <a:prstGeom prst="line">
            <a:avLst/>
          </a:prstGeom>
          <a:ln w="22225">
            <a:gradFill>
              <a:gsLst>
                <a:gs pos="0">
                  <a:srgbClr val="E10E41"/>
                </a:gs>
                <a:gs pos="100000">
                  <a:srgbClr val="F97E04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picture containing graphics, font, screenshot, graphic design&#10;&#10;Description automatically generated">
            <a:extLst>
              <a:ext uri="{FF2B5EF4-FFF2-40B4-BE49-F238E27FC236}">
                <a16:creationId xmlns:a16="http://schemas.microsoft.com/office/drawing/2014/main" id="{D7AD8071-5179-B5AF-0D5F-A16DB82845E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34" y="5909554"/>
            <a:ext cx="3102050" cy="38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41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8">
            <a:extLst>
              <a:ext uri="{FF2B5EF4-FFF2-40B4-BE49-F238E27FC236}">
                <a16:creationId xmlns:a16="http://schemas.microsoft.com/office/drawing/2014/main" id="{7FF57F41-DDC7-2D18-35E7-7609229CA6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090" y="221070"/>
            <a:ext cx="606848" cy="55669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5E438F9-50E6-761D-8738-C970AA862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43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8">
            <a:extLst>
              <a:ext uri="{FF2B5EF4-FFF2-40B4-BE49-F238E27FC236}">
                <a16:creationId xmlns:a16="http://schemas.microsoft.com/office/drawing/2014/main" id="{7FF57F41-DDC7-2D18-35E7-7609229CA6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090" y="221070"/>
            <a:ext cx="606848" cy="55669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5E438F9-50E6-761D-8738-C970AA862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562C78D-BC35-70DE-E39D-4EB3B2021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noFill/>
        </p:spPr>
        <p:txBody>
          <a:bodyPr/>
          <a:lstStyle>
            <a:lvl1pPr marL="228600" indent="-228600">
              <a:buFontTx/>
              <a:buBlip>
                <a:blip r:embed="rId4"/>
              </a:buBlip>
              <a:defRPr>
                <a:solidFill>
                  <a:schemeClr val="tx1"/>
                </a:solidFill>
              </a:defRPr>
            </a:lvl1pPr>
            <a:lvl2pPr marL="685800" indent="-228600">
              <a:buFontTx/>
              <a:buBlip>
                <a:blip r:embed="rId4"/>
              </a:buBlip>
              <a:defRPr>
                <a:solidFill>
                  <a:schemeClr val="tx1"/>
                </a:solidFill>
              </a:defRPr>
            </a:lvl2pPr>
            <a:lvl3pPr marL="1143000" indent="-228600">
              <a:buFontTx/>
              <a:buBlip>
                <a:blip r:embed="rId4"/>
              </a:buBlip>
              <a:defRPr>
                <a:solidFill>
                  <a:schemeClr val="tx1"/>
                </a:solidFill>
              </a:defRPr>
            </a:lvl3pPr>
            <a:lvl4pPr marL="1600200" indent="-228600">
              <a:buFontTx/>
              <a:buBlip>
                <a:blip r:embed="rId4"/>
              </a:buBlip>
              <a:defRPr>
                <a:solidFill>
                  <a:schemeClr val="tx1"/>
                </a:solidFill>
              </a:defRPr>
            </a:lvl4pPr>
            <a:lvl5pPr marL="2057400" indent="-228600">
              <a:buFontTx/>
              <a:buBlip>
                <a:blip r:embed="rId4"/>
              </a:buBlip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686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>
            <a:lvl1pPr marL="228600" indent="-228600">
              <a:buSzPct val="80000"/>
              <a:buFontTx/>
              <a:buBlip>
                <a:blip r:embed="rId3"/>
              </a:buBlip>
              <a:defRPr>
                <a:solidFill>
                  <a:schemeClr val="tx1"/>
                </a:solidFill>
              </a:defRPr>
            </a:lvl1pPr>
            <a:lvl2pPr marL="685800" indent="-228600">
              <a:buSzPct val="80000"/>
              <a:buFontTx/>
              <a:buBlip>
                <a:blip r:embed="rId3"/>
              </a:buBlip>
              <a:defRPr>
                <a:solidFill>
                  <a:schemeClr val="tx1"/>
                </a:solidFill>
              </a:defRPr>
            </a:lvl2pPr>
            <a:lvl3pPr marL="1143000" indent="-228600">
              <a:buSzPct val="80000"/>
              <a:buFontTx/>
              <a:buBlip>
                <a:blip r:embed="rId3"/>
              </a:buBlip>
              <a:defRPr>
                <a:solidFill>
                  <a:schemeClr val="tx1"/>
                </a:solidFill>
              </a:defRPr>
            </a:lvl3pPr>
            <a:lvl4pPr marL="1600200" indent="-228600">
              <a:buSzPct val="80000"/>
              <a:buFontTx/>
              <a:buBlip>
                <a:blip r:embed="rId3"/>
              </a:buBlip>
              <a:defRPr>
                <a:solidFill>
                  <a:schemeClr val="tx1"/>
                </a:solidFill>
              </a:defRPr>
            </a:lvl4pPr>
            <a:lvl5pPr marL="2057400" indent="-228600">
              <a:buSzPct val="80000"/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12" name="Afbeelding 8">
            <a:extLst>
              <a:ext uri="{FF2B5EF4-FFF2-40B4-BE49-F238E27FC236}">
                <a16:creationId xmlns:a16="http://schemas.microsoft.com/office/drawing/2014/main" id="{2844EC19-3B46-486E-9332-EAC18A8FB8D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090" y="221070"/>
            <a:ext cx="606848" cy="556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703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>
            <a:lvl1pPr marL="228600" indent="-228600">
              <a:buFontTx/>
              <a:buBlip>
                <a:blip r:embed="rId3"/>
              </a:buBlip>
              <a:defRPr>
                <a:solidFill>
                  <a:schemeClr val="tx1"/>
                </a:solidFill>
              </a:defRPr>
            </a:lvl1pPr>
            <a:lvl2pPr marL="685800" indent="-228600">
              <a:buFontTx/>
              <a:buBlip>
                <a:blip r:embed="rId3"/>
              </a:buBlip>
              <a:defRPr>
                <a:solidFill>
                  <a:schemeClr val="tx1"/>
                </a:solidFill>
              </a:defRPr>
            </a:lvl2pPr>
            <a:lvl3pPr marL="1143000" indent="-228600">
              <a:buFontTx/>
              <a:buBlip>
                <a:blip r:embed="rId3"/>
              </a:buBlip>
              <a:defRPr>
                <a:solidFill>
                  <a:schemeClr val="tx1"/>
                </a:solidFill>
              </a:defRPr>
            </a:lvl3pPr>
            <a:lvl4pPr marL="1600200" indent="-228600">
              <a:buFontTx/>
              <a:buBlip>
                <a:blip r:embed="rId3"/>
              </a:buBlip>
              <a:defRPr>
                <a:solidFill>
                  <a:schemeClr val="tx1"/>
                </a:solidFill>
              </a:defRPr>
            </a:lvl4pPr>
            <a:lvl5pPr marL="2057400" indent="-228600"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12" name="Afbeelding 8">
            <a:extLst>
              <a:ext uri="{FF2B5EF4-FFF2-40B4-BE49-F238E27FC236}">
                <a16:creationId xmlns:a16="http://schemas.microsoft.com/office/drawing/2014/main" id="{2844EC19-3B46-486E-9332-EAC18A8FB8D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090" y="221070"/>
            <a:ext cx="606848" cy="556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902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>
            <a:lvl1pPr marL="228600" indent="-228600">
              <a:buFontTx/>
              <a:buBlip>
                <a:blip r:embed="rId3"/>
              </a:buBlip>
              <a:defRPr>
                <a:solidFill>
                  <a:schemeClr val="tx1"/>
                </a:solidFill>
              </a:defRPr>
            </a:lvl1pPr>
            <a:lvl2pPr marL="685800" indent="-228600">
              <a:buFontTx/>
              <a:buBlip>
                <a:blip r:embed="rId3"/>
              </a:buBlip>
              <a:defRPr>
                <a:solidFill>
                  <a:schemeClr val="tx1"/>
                </a:solidFill>
              </a:defRPr>
            </a:lvl2pPr>
            <a:lvl3pPr marL="1143000" indent="-228600">
              <a:buFontTx/>
              <a:buBlip>
                <a:blip r:embed="rId3"/>
              </a:buBlip>
              <a:defRPr>
                <a:solidFill>
                  <a:schemeClr val="tx1"/>
                </a:solidFill>
              </a:defRPr>
            </a:lvl3pPr>
            <a:lvl4pPr marL="1600200" indent="-228600">
              <a:buFontTx/>
              <a:buBlip>
                <a:blip r:embed="rId3"/>
              </a:buBlip>
              <a:defRPr>
                <a:solidFill>
                  <a:schemeClr val="tx1"/>
                </a:solidFill>
              </a:defRPr>
            </a:lvl4pPr>
            <a:lvl5pPr marL="2057400" indent="-228600"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12" name="Afbeelding 8">
            <a:extLst>
              <a:ext uri="{FF2B5EF4-FFF2-40B4-BE49-F238E27FC236}">
                <a16:creationId xmlns:a16="http://schemas.microsoft.com/office/drawing/2014/main" id="{2844EC19-3B46-486E-9332-EAC18A8FB8D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090" y="221070"/>
            <a:ext cx="606848" cy="556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986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5054" y="1452518"/>
            <a:ext cx="6118654" cy="2328648"/>
          </a:xfrm>
        </p:spPr>
        <p:txBody>
          <a:bodyPr/>
          <a:lstStyle>
            <a:lvl1pPr algn="r">
              <a:defRPr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373392"/>
            <a:ext cx="5105400" cy="3890963"/>
          </a:xfrm>
          <a:noFill/>
        </p:spPr>
        <p:txBody>
          <a:bodyPr/>
          <a:lstStyle>
            <a:lvl1pPr marL="228600" indent="-228600" algn="r">
              <a:buSzPct val="90000"/>
              <a:buFontTx/>
              <a:buBlip>
                <a:blip r:embed="rId3"/>
              </a:buBlip>
              <a:defRPr>
                <a:solidFill>
                  <a:schemeClr val="tx1"/>
                </a:solidFill>
              </a:defRPr>
            </a:lvl1pPr>
            <a:lvl2pPr marL="685800" indent="-228600" algn="r">
              <a:buSzPct val="90000"/>
              <a:buFontTx/>
              <a:buBlip>
                <a:blip r:embed="rId3"/>
              </a:buBlip>
              <a:defRPr>
                <a:solidFill>
                  <a:schemeClr val="tx1"/>
                </a:solidFill>
              </a:defRPr>
            </a:lvl2pPr>
            <a:lvl3pPr marL="1143000" indent="-228600" algn="r">
              <a:buSzPct val="90000"/>
              <a:buFontTx/>
              <a:buBlip>
                <a:blip r:embed="rId3"/>
              </a:buBlip>
              <a:defRPr>
                <a:solidFill>
                  <a:schemeClr val="tx1"/>
                </a:solidFill>
              </a:defRPr>
            </a:lvl3pPr>
            <a:lvl4pPr marL="1600200" indent="-228600" algn="r">
              <a:buSzPct val="90000"/>
              <a:buFontTx/>
              <a:buBlip>
                <a:blip r:embed="rId3"/>
              </a:buBlip>
              <a:defRPr>
                <a:solidFill>
                  <a:schemeClr val="tx1"/>
                </a:solidFill>
              </a:defRPr>
            </a:lvl4pPr>
            <a:lvl5pPr algn="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75A15F5-C5DD-B96F-56A4-F8E5B9ABBE8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59146" y="0"/>
            <a:ext cx="5432854" cy="6858000"/>
          </a:xfrm>
        </p:spPr>
        <p:txBody>
          <a:bodyPr/>
          <a:lstStyle/>
          <a:p>
            <a:endParaRPr lang="en-BE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A8135196-9A7E-179D-34E6-2FA9D13D97D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090" y="221070"/>
            <a:ext cx="606848" cy="55669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AA49D72-5AB2-7DFF-0BA5-F2C6B6F19AFB}"/>
              </a:ext>
            </a:extLst>
          </p:cNvPr>
          <p:cNvSpPr txBox="1">
            <a:spLocks/>
          </p:cNvSpPr>
          <p:nvPr userDrawn="1"/>
        </p:nvSpPr>
        <p:spPr>
          <a:xfrm>
            <a:off x="-175054" y="1452518"/>
            <a:ext cx="6118654" cy="5066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000" dirty="0">
                <a:solidFill>
                  <a:srgbClr val="F24103"/>
                </a:solidFill>
              </a:rPr>
              <a:t>UPPERTITLE</a:t>
            </a:r>
            <a:endParaRPr lang="en-US" sz="2000" dirty="0">
              <a:solidFill>
                <a:srgbClr val="F241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517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1514301"/>
            <a:ext cx="6118654" cy="2328648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0" y="3435175"/>
            <a:ext cx="5105400" cy="3890963"/>
          </a:xfrm>
          <a:noFill/>
        </p:spPr>
        <p:txBody>
          <a:bodyPr/>
          <a:lstStyle>
            <a:lvl1pPr marL="228600" indent="-228600">
              <a:buSzPct val="90000"/>
              <a:buFontTx/>
              <a:buBlip>
                <a:blip r:embed="rId3"/>
              </a:buBlip>
              <a:defRPr>
                <a:solidFill>
                  <a:schemeClr val="tx1"/>
                </a:solidFill>
              </a:defRPr>
            </a:lvl1pPr>
            <a:lvl2pPr marL="685800" indent="-228600">
              <a:buSzPct val="90000"/>
              <a:buFontTx/>
              <a:buBlip>
                <a:blip r:embed="rId3"/>
              </a:buBlip>
              <a:defRPr>
                <a:solidFill>
                  <a:schemeClr val="tx1"/>
                </a:solidFill>
              </a:defRPr>
            </a:lvl2pPr>
            <a:lvl3pPr marL="1143000" indent="-228600">
              <a:buSzPct val="90000"/>
              <a:buFontTx/>
              <a:buBlip>
                <a:blip r:embed="rId3"/>
              </a:buBlip>
              <a:defRPr>
                <a:solidFill>
                  <a:schemeClr val="tx1"/>
                </a:solidFill>
              </a:defRPr>
            </a:lvl3pPr>
            <a:lvl4pPr marL="1600200" indent="-228600">
              <a:buSzPct val="90000"/>
              <a:buFontTx/>
              <a:buBlip>
                <a:blip r:embed="rId3"/>
              </a:buBlip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75A15F5-C5DD-B96F-56A4-F8E5B9ABBE8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432854" cy="6858000"/>
          </a:xfrm>
        </p:spPr>
        <p:txBody>
          <a:bodyPr/>
          <a:lstStyle/>
          <a:p>
            <a:endParaRPr lang="en-BE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A8135196-9A7E-179D-34E6-2FA9D13D97D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090" y="221070"/>
            <a:ext cx="606848" cy="55669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4D398A5-58D2-5723-E072-BEF7E9E2ED0E}"/>
              </a:ext>
            </a:extLst>
          </p:cNvPr>
          <p:cNvSpPr txBox="1">
            <a:spLocks/>
          </p:cNvSpPr>
          <p:nvPr userDrawn="1"/>
        </p:nvSpPr>
        <p:spPr>
          <a:xfrm>
            <a:off x="6096000" y="1421024"/>
            <a:ext cx="6118654" cy="5066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>
                <a:solidFill>
                  <a:srgbClr val="F24103"/>
                </a:solidFill>
              </a:rPr>
              <a:t>UPPERTITLE</a:t>
            </a:r>
            <a:endParaRPr lang="en-US" sz="2000" dirty="0">
              <a:solidFill>
                <a:srgbClr val="F241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038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199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45" r:id="rId2"/>
    <p:sldLayoutId id="2147483734" r:id="rId3"/>
    <p:sldLayoutId id="2147483753" r:id="rId4"/>
    <p:sldLayoutId id="2147483742" r:id="rId5"/>
    <p:sldLayoutId id="2147483749" r:id="rId6"/>
    <p:sldLayoutId id="2147483750" r:id="rId7"/>
    <p:sldLayoutId id="2147483744" r:id="rId8"/>
    <p:sldLayoutId id="2147483748" r:id="rId9"/>
    <p:sldLayoutId id="2147483736" r:id="rId10"/>
    <p:sldLayoutId id="2147483741" r:id="rId11"/>
    <p:sldLayoutId id="2147483687" r:id="rId12"/>
    <p:sldLayoutId id="2147483688" r:id="rId13"/>
    <p:sldLayoutId id="2147483692" r:id="rId14"/>
    <p:sldLayoutId id="2147483738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theme/theme1.xml><?xml version="1.0" encoding="utf-8"?>
<a:theme xmlns:a="http://schemas.openxmlformats.org/drawingml/2006/main" name="Office Theme">
  <a:themeElements>
    <a:clrScheme name="Custom 1">
      <a:dk1>
        <a:srgbClr val="181A1C"/>
      </a:dk1>
      <a:lt1>
        <a:srgbClr val="F8F8FA"/>
      </a:lt1>
      <a:dk2>
        <a:srgbClr val="252E38"/>
      </a:dk2>
      <a:lt2>
        <a:srgbClr val="F0F4F8"/>
      </a:lt2>
      <a:accent1>
        <a:srgbClr val="ED2606"/>
      </a:accent1>
      <a:accent2>
        <a:srgbClr val="FFBE00"/>
      </a:accent2>
      <a:accent3>
        <a:srgbClr val="E61983"/>
      </a:accent3>
      <a:accent4>
        <a:srgbClr val="BD00DE"/>
      </a:accent4>
      <a:accent5>
        <a:srgbClr val="A3B1BE"/>
      </a:accent5>
      <a:accent6>
        <a:srgbClr val="F0F4F8"/>
      </a:accent6>
      <a:hlink>
        <a:srgbClr val="ED2606"/>
      </a:hlink>
      <a:folHlink>
        <a:srgbClr val="FFFFFF"/>
      </a:folHlink>
    </a:clrScheme>
    <a:fontScheme name="Custom 1">
      <a:majorFont>
        <a:latin typeface="Josefin Sans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3-Technologies Powerpoint-2" id="{9FBC1108-DAF7-3E43-B288-87E8B3CE56C2}" vid="{F70E9070-ABC4-5649-97EC-F563CB3053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74565FAFB2B24AB49775AE26D4D38A" ma:contentTypeVersion="12" ma:contentTypeDescription="Een nieuw document maken." ma:contentTypeScope="" ma:versionID="196f6c304216ad0992ed013417c3b444">
  <xsd:schema xmlns:xsd="http://www.w3.org/2001/XMLSchema" xmlns:xs="http://www.w3.org/2001/XMLSchema" xmlns:p="http://schemas.microsoft.com/office/2006/metadata/properties" xmlns:ns2="fbea58dd-7928-461c-b065-ea86d8b5e0ff" xmlns:ns3="6a394798-615b-4c40-bfc3-2270acc91a08" targetNamespace="http://schemas.microsoft.com/office/2006/metadata/properties" ma:root="true" ma:fieldsID="d7e41150d9440b054c73ab6db6402b24" ns2:_="" ns3:_="">
    <xsd:import namespace="fbea58dd-7928-461c-b065-ea86d8b5e0ff"/>
    <xsd:import namespace="6a394798-615b-4c40-bfc3-2270acc91a0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2:MediaServiceAutoTags" minOccurs="0"/>
                <xsd:element ref="ns3:SharedWithDetails" minOccurs="0"/>
                <xsd:element ref="ns2:MediaServiceDateTaken" minOccurs="0"/>
                <xsd:element ref="ns2:MediaServiceEventHashCode" minOccurs="0"/>
                <xsd:element ref="ns2:MediaServiceGenerationTim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ea58dd-7928-461c-b065-ea86d8b5e0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394798-615b-4c40-bfc3-2270acc91a0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919A952-B2B9-40A0-B63D-4B526B7F789A}">
  <ds:schemaRefs>
    <ds:schemaRef ds:uri="6a394798-615b-4c40-bfc3-2270acc91a08"/>
    <ds:schemaRef ds:uri="fbea58dd-7928-461c-b065-ea86d8b5e0f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9EE1FEE-44C4-4752-8C33-F149FDEEB7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0F37E01-26C5-40B1-AB39-53D5690E1BBB}">
  <ds:schemaRefs>
    <ds:schemaRef ds:uri="6a394798-615b-4c40-bfc3-2270acc91a08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  <ds:schemaRef ds:uri="fbea58dd-7928-461c-b065-ea86d8b5e0ff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1725</TotalTime>
  <Words>0</Words>
  <Application>Microsoft Macintosh PowerPoint</Application>
  <PresentationFormat>Widescreen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Arial</vt:lpstr>
      <vt:lpstr>Josefin Sans</vt:lpstr>
      <vt:lpstr>Roboto</vt:lpstr>
      <vt:lpstr>Calibri</vt:lpstr>
      <vt:lpstr>Office Theme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Brecht Claassen</dc:creator>
  <cp:keywords/>
  <dc:description/>
  <cp:lastModifiedBy>Brecht Claassen</cp:lastModifiedBy>
  <cp:revision>14</cp:revision>
  <dcterms:created xsi:type="dcterms:W3CDTF">2021-01-25T12:17:11Z</dcterms:created>
  <dcterms:modified xsi:type="dcterms:W3CDTF">2023-06-27T14:22:49Z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0x0101001674565FAFB2B24AB49775AE26D4D38A</vt:lpwstr>
  </property>
</Properties>
</file>